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2" r:id="rId16"/>
    <p:sldId id="293" r:id="rId17"/>
    <p:sldId id="294" r:id="rId18"/>
    <p:sldId id="271" r:id="rId19"/>
    <p:sldId id="272" r:id="rId20"/>
    <p:sldId id="295" r:id="rId21"/>
    <p:sldId id="296" r:id="rId22"/>
    <p:sldId id="273" r:id="rId23"/>
    <p:sldId id="276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3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5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256" r:id="rId77"/>
    <p:sldId id="333" r:id="rId78"/>
    <p:sldId id="334" r:id="rId79"/>
    <p:sldId id="335" r:id="rId80"/>
    <p:sldId id="336" r:id="rId81"/>
    <p:sldId id="339" r:id="rId82"/>
    <p:sldId id="337" r:id="rId83"/>
    <p:sldId id="386" r:id="rId84"/>
    <p:sldId id="387" r:id="rId85"/>
    <p:sldId id="338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83" r:id="rId107"/>
    <p:sldId id="360" r:id="rId108"/>
    <p:sldId id="361" r:id="rId109"/>
    <p:sldId id="362" r:id="rId110"/>
    <p:sldId id="384" r:id="rId111"/>
    <p:sldId id="385" r:id="rId112"/>
    <p:sldId id="363" r:id="rId113"/>
    <p:sldId id="364" r:id="rId114"/>
    <p:sldId id="366" r:id="rId115"/>
    <p:sldId id="367" r:id="rId116"/>
    <p:sldId id="365" r:id="rId117"/>
    <p:sldId id="412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406" r:id="rId141"/>
    <p:sldId id="407" r:id="rId142"/>
    <p:sldId id="408" r:id="rId143"/>
    <p:sldId id="409" r:id="rId144"/>
    <p:sldId id="410" r:id="rId145"/>
    <p:sldId id="411" r:id="rId146"/>
    <p:sldId id="382" r:id="rId147"/>
    <p:sldId id="393" r:id="rId148"/>
    <p:sldId id="394" r:id="rId149"/>
    <p:sldId id="395" r:id="rId150"/>
    <p:sldId id="396" r:id="rId151"/>
    <p:sldId id="397" r:id="rId152"/>
    <p:sldId id="388" r:id="rId153"/>
    <p:sldId id="389" r:id="rId154"/>
    <p:sldId id="390" r:id="rId155"/>
    <p:sldId id="391" r:id="rId156"/>
    <p:sldId id="39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A127-FCBB-4989-91EC-FE469871C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E2FAB-6212-4644-A731-1DB5CB788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CFE2D-4F59-4B47-8E06-B36F5F58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E04B3-023A-49B2-B21B-5256359B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5AFF9-FCE9-42E7-8A52-38120813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B14A-5718-4F7E-851F-B9A51C41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4D7C7-3B27-41A6-B8BF-E632C1C5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8F830-FC2A-4CB4-AE83-E7AD624D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45B3-14E7-4750-B47B-FA2E5681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1CCC5-31A5-4548-B3E9-6BB720F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7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1FBA7-6830-493B-A031-A5139F439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45C6F-BC85-40F3-9C19-C0AFFFB1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ACDF0-89E3-4946-82A6-9C6DA50A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166F6-3AA4-444F-9CF0-6572103A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C1D2-3CF4-4BFA-8ACD-BDBE6F71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396-A57F-4EA9-915F-9F9C478B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553F-3284-469B-ADF0-0F090592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F88-369C-47BE-ACCC-67239D57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6744D-DBA3-403F-AEA4-22DA04A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955D-A370-494B-A7D9-D9ECC08A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3449-8065-4DF1-8F61-31003B92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BF1D3-145C-479B-8E02-0C6A97153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45EE-CB8A-4376-BF52-128861F6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648F-0C7A-4049-BF82-C8CC010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64E5A-D2A0-4DEC-9D44-4B50CD00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DA0-2D36-4681-8C6B-92219FA6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0A29F-8C27-4FB9-B8E4-18DCE8212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1B96E-0182-4876-9440-57B40E9F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9300B-EEDF-40EC-B6C5-7EEBF575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981C-0A11-44DE-BD94-BDAED07E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060A7-2A64-41D8-B14A-77BF6618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C3D9-4C70-415F-97FE-AD9B3586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629DF-3D95-4A34-A520-29C19A97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E432B-914E-441D-895A-E725AED3E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E9522-C8F8-4EEF-BD30-755C77A15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3DDB9-2F09-4855-99B7-04088E5C1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E4346-C000-4DEA-B7C5-D2743B5D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032B3-8046-4902-B930-AF0E4048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9875B-7153-451A-88F4-0CE673B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C2F9-E78B-4186-AF3B-A490F3BA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72A26-EB42-4DFF-813A-E30DC1A2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389E6-D749-4403-A94C-F1BBEAE6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0EECC-4C13-47A9-9BF6-72F8FF2D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0BBA6-E0E7-4810-BB6C-D28BABBB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F8EF7-408A-451B-89CA-5129DBBC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9076-1941-4EC6-8D78-77039B62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A0E6-CF31-48EF-8489-8EE7012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EEE9-9155-44FB-AD53-B33E8117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95572-1E3D-4C45-AA7B-0E4C03D35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50629-CEBD-49A6-AF26-D067358C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E1BC6-EE7D-40CD-AEC5-02BBC641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41559-1085-4154-9DF6-C5888C31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9567-20A9-4DEB-BD48-EC21026B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A7B16-6BF8-4ED8-82BE-74BCDA59A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B269C-F493-4CC8-B86A-1E18BB739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E9595-BE58-4BDE-A39C-D2EF1376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91855-F28A-4CD6-A766-5D2027B4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9186B-1F47-436F-A007-4FBD91FC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9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8861D-598A-4396-AD05-BC3710C6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5347-AD5C-425A-AD82-EB06645D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9A34-6C2E-4B1F-9947-FD068B202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8D077-CC7A-4E43-91AD-4FEB4B4760E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55E8-9EA3-405E-A8F9-71C9C89DF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A6CB-F825-453E-9D04-0B58F4BC2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1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3.bin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5.bin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779E-E685-41E6-8E7F-32E49032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DE7C5-E6D4-428A-9217-665CC11A0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914" y="1690688"/>
            <a:ext cx="7920111" cy="3939381"/>
          </a:xfrm>
        </p:spPr>
      </p:pic>
    </p:spTree>
    <p:extLst>
      <p:ext uri="{BB962C8B-B14F-4D97-AF65-F5344CB8AC3E}">
        <p14:creationId xmlns:p14="http://schemas.microsoft.com/office/powerpoint/2010/main" val="80897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5B06-88E3-4C2A-BC60-C819542B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2CECD-9185-42BF-A8A3-8F712E6097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2110154"/>
            <a:ext cx="8102991" cy="371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821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9D2E-EC65-40AE-9229-7E4C67BA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KAFKA STREAM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2E7F6-A094-4902-890B-B032A436C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454" y="1825625"/>
            <a:ext cx="8445091" cy="4351338"/>
          </a:xfrm>
        </p:spPr>
      </p:pic>
    </p:spTree>
    <p:extLst>
      <p:ext uri="{BB962C8B-B14F-4D97-AF65-F5344CB8AC3E}">
        <p14:creationId xmlns:p14="http://schemas.microsoft.com/office/powerpoint/2010/main" val="38292415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6F1-89FD-444F-88C3-FC5A97AD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F057-5125-42EE-B6B1-75A30E3FA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01EA4-AD69-4128-A130-B64CE203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57250"/>
            <a:ext cx="9563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36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54C3-1D28-4A1E-BAAB-04146150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6ADF-A94E-42A0-B493-0A997E8D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522E6-4572-4C3F-8CB6-3CD8CE7F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557337"/>
            <a:ext cx="73247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9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C86D-D177-4D36-AB6D-882940EE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9713D-9A91-4B13-9166-0A249322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57D29-1B23-44B3-B555-2241BE51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214437"/>
            <a:ext cx="80200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2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5E29-6059-4E62-A1D1-46333DA8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3879F-C5AF-468F-BCA8-B0CCBA24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9C1F-9E30-4628-8438-AA0AF9D1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133475"/>
            <a:ext cx="81629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8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D006-8F95-4585-B065-FD3999C6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C941E-ED38-4B39-9796-CBA27EE2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D6A9D-05CF-4986-AF2C-A9B0E4D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285875"/>
            <a:ext cx="8448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28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E2B9-2A1D-4D99-8D82-5BA8C2C2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Exactly Once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22E1C-3CD1-4AF7-8F1A-D597F4ED5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87" y="2220119"/>
            <a:ext cx="8886825" cy="3562350"/>
          </a:xfrm>
        </p:spPr>
      </p:pic>
    </p:spTree>
    <p:extLst>
      <p:ext uri="{BB962C8B-B14F-4D97-AF65-F5344CB8AC3E}">
        <p14:creationId xmlns:p14="http://schemas.microsoft.com/office/powerpoint/2010/main" val="1838032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4844-9F29-43B8-869D-8D693F2C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Ktable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23E6C-4A7C-4F8D-9E08-88C83FC44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677319"/>
            <a:ext cx="8763000" cy="2647950"/>
          </a:xfrm>
        </p:spPr>
      </p:pic>
    </p:spTree>
    <p:extLst>
      <p:ext uri="{BB962C8B-B14F-4D97-AF65-F5344CB8AC3E}">
        <p14:creationId xmlns:p14="http://schemas.microsoft.com/office/powerpoint/2010/main" val="327050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86D7-0183-475C-BD3C-6E332495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Ktable</a:t>
            </a:r>
            <a:r>
              <a:rPr lang="en-US" dirty="0"/>
              <a:t> Aggregation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51F5E-1A03-4FC5-A3C7-F37E4736B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75" y="2334419"/>
            <a:ext cx="7791450" cy="3333750"/>
          </a:xfrm>
        </p:spPr>
      </p:pic>
    </p:spTree>
    <p:extLst>
      <p:ext uri="{BB962C8B-B14F-4D97-AF65-F5344CB8AC3E}">
        <p14:creationId xmlns:p14="http://schemas.microsoft.com/office/powerpoint/2010/main" val="3347379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92E5-92C0-453E-AFED-C2669563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–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03974-D1B5-4C7D-A371-BB0D48395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225" y="1858169"/>
            <a:ext cx="8591550" cy="4286250"/>
          </a:xfrm>
        </p:spPr>
      </p:pic>
    </p:spTree>
    <p:extLst>
      <p:ext uri="{BB962C8B-B14F-4D97-AF65-F5344CB8AC3E}">
        <p14:creationId xmlns:p14="http://schemas.microsoft.com/office/powerpoint/2010/main" val="351256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9AE8-440D-4F47-996C-63E074F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E088F-A55C-4DB0-84B7-A3BF81FAAC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25" y="1969476"/>
            <a:ext cx="8271803" cy="398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983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7151-1EB5-4C80-9C7A-6EBBE617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aggregate() –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E7E7A-DC3E-42A6-9114-0C6BFF2D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2448719"/>
            <a:ext cx="8077200" cy="3105150"/>
          </a:xfrm>
        </p:spPr>
      </p:pic>
    </p:spTree>
    <p:extLst>
      <p:ext uri="{BB962C8B-B14F-4D97-AF65-F5344CB8AC3E}">
        <p14:creationId xmlns:p14="http://schemas.microsoft.com/office/powerpoint/2010/main" val="800403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918-3BFF-4EC4-84FF-E9FF7F74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13715-CD6E-4E06-B872-5BE57A966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292" y="1825625"/>
            <a:ext cx="8031416" cy="4351338"/>
          </a:xfrm>
        </p:spPr>
      </p:pic>
    </p:spTree>
    <p:extLst>
      <p:ext uri="{BB962C8B-B14F-4D97-AF65-F5344CB8AC3E}">
        <p14:creationId xmlns:p14="http://schemas.microsoft.com/office/powerpoint/2010/main" val="3070035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526F-C4C2-4D17-BE14-4819BC6E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Aggregate –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64EAF-FC7B-41CD-9698-F46B5A89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186781"/>
            <a:ext cx="8877300" cy="3629025"/>
          </a:xfrm>
        </p:spPr>
      </p:pic>
    </p:spTree>
    <p:extLst>
      <p:ext uri="{BB962C8B-B14F-4D97-AF65-F5344CB8AC3E}">
        <p14:creationId xmlns:p14="http://schemas.microsoft.com/office/powerpoint/2010/main" val="1207113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F929-41BF-40AA-A596-05E0EE48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E221D-E416-4E0D-919D-69EDC782C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537" y="2091531"/>
            <a:ext cx="8924925" cy="3819525"/>
          </a:xfrm>
        </p:spPr>
      </p:pic>
    </p:spTree>
    <p:extLst>
      <p:ext uri="{BB962C8B-B14F-4D97-AF65-F5344CB8AC3E}">
        <p14:creationId xmlns:p14="http://schemas.microsoft.com/office/powerpoint/2010/main" val="17802165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381E-DFD3-4DAF-967E-18A378DA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71291-D391-4859-9018-B879EDB1A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950" y="2085975"/>
            <a:ext cx="8553450" cy="2891631"/>
          </a:xfrm>
        </p:spPr>
      </p:pic>
    </p:spTree>
    <p:extLst>
      <p:ext uri="{BB962C8B-B14F-4D97-AF65-F5344CB8AC3E}">
        <p14:creationId xmlns:p14="http://schemas.microsoft.com/office/powerpoint/2010/main" val="319426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224A-A87B-4F6F-8AC0-FD4D4AC2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Hopping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EEFFA-B527-4A83-8B0B-86713BABA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1690688"/>
            <a:ext cx="9372600" cy="3625056"/>
          </a:xfrm>
        </p:spPr>
      </p:pic>
    </p:spTree>
    <p:extLst>
      <p:ext uri="{BB962C8B-B14F-4D97-AF65-F5344CB8AC3E}">
        <p14:creationId xmlns:p14="http://schemas.microsoft.com/office/powerpoint/2010/main" val="32575400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B765-4B51-47A7-9BF0-500E5DCF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Window –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B72D8-352F-4AF0-91A6-CF3E6D8F3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199" y="1438275"/>
            <a:ext cx="7648575" cy="4762499"/>
          </a:xfrm>
        </p:spPr>
      </p:pic>
    </p:spTree>
    <p:extLst>
      <p:ext uri="{BB962C8B-B14F-4D97-AF65-F5344CB8AC3E}">
        <p14:creationId xmlns:p14="http://schemas.microsoft.com/office/powerpoint/2010/main" val="320414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D984-390D-4BA4-7298-B7750802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75E85-9308-9B86-51F8-5F226E314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2" y="2053431"/>
            <a:ext cx="9439275" cy="3895725"/>
          </a:xfrm>
        </p:spPr>
      </p:pic>
    </p:spTree>
    <p:extLst>
      <p:ext uri="{BB962C8B-B14F-4D97-AF65-F5344CB8AC3E}">
        <p14:creationId xmlns:p14="http://schemas.microsoft.com/office/powerpoint/2010/main" val="11465408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2981-D825-4843-B4ED-C86CF03E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Kstream-Kstream</a:t>
            </a:r>
            <a:r>
              <a:rPr lang="en-US" dirty="0"/>
              <a:t>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068B4-D1C1-420B-B16C-32AE5F73F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62" y="2320131"/>
            <a:ext cx="8601075" cy="3362325"/>
          </a:xfrm>
        </p:spPr>
      </p:pic>
    </p:spTree>
    <p:extLst>
      <p:ext uri="{BB962C8B-B14F-4D97-AF65-F5344CB8AC3E}">
        <p14:creationId xmlns:p14="http://schemas.microsoft.com/office/powerpoint/2010/main" val="29368610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AA3-FF3D-4A44-8E0F-7614551A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1D5BA-7A97-47B3-94D2-175E02736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2" y="1996281"/>
            <a:ext cx="8486775" cy="4010025"/>
          </a:xfrm>
        </p:spPr>
      </p:pic>
    </p:spTree>
    <p:extLst>
      <p:ext uri="{BB962C8B-B14F-4D97-AF65-F5344CB8AC3E}">
        <p14:creationId xmlns:p14="http://schemas.microsoft.com/office/powerpoint/2010/main" val="316061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EB3-BDF4-4D33-9F93-95E4ED95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B4B2-5EF0-49EB-B3B7-0EE9BBD16C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07" y="2180492"/>
            <a:ext cx="9228406" cy="3559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0009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6368-C29B-484A-BD94-7133B141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7D7DD-4E73-49A2-A79F-80B758011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2748756"/>
            <a:ext cx="8153400" cy="2505075"/>
          </a:xfrm>
        </p:spPr>
      </p:pic>
    </p:spTree>
    <p:extLst>
      <p:ext uri="{BB962C8B-B14F-4D97-AF65-F5344CB8AC3E}">
        <p14:creationId xmlns:p14="http://schemas.microsoft.com/office/powerpoint/2010/main" val="23333820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57EB-7244-40AA-A89C-F204C8FF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Kstream</a:t>
            </a:r>
            <a:r>
              <a:rPr lang="en-US" dirty="0"/>
              <a:t> </a:t>
            </a:r>
            <a:r>
              <a:rPr lang="en-US" dirty="0" err="1"/>
              <a:t>Ktable</a:t>
            </a:r>
            <a:r>
              <a:rPr lang="en-US" dirty="0"/>
              <a:t> Join –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AEFF4-070C-49E9-8DAC-36087680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525" y="2005806"/>
            <a:ext cx="8362950" cy="3990975"/>
          </a:xfrm>
        </p:spPr>
      </p:pic>
    </p:spTree>
    <p:extLst>
      <p:ext uri="{BB962C8B-B14F-4D97-AF65-F5344CB8AC3E}">
        <p14:creationId xmlns:p14="http://schemas.microsoft.com/office/powerpoint/2010/main" val="1514772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48DA-92CC-4A75-A9E0-F7643097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8B5E6-ADC6-445C-9E07-55D019A3D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087" y="1589088"/>
            <a:ext cx="4776153" cy="4181475"/>
          </a:xfrm>
        </p:spPr>
      </p:pic>
    </p:spTree>
    <p:extLst>
      <p:ext uri="{BB962C8B-B14F-4D97-AF65-F5344CB8AC3E}">
        <p14:creationId xmlns:p14="http://schemas.microsoft.com/office/powerpoint/2010/main" val="28835534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689A-A6E3-4B55-969F-04F30B86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Ktable</a:t>
            </a:r>
            <a:r>
              <a:rPr lang="en-US" dirty="0"/>
              <a:t> vs </a:t>
            </a:r>
            <a:r>
              <a:rPr lang="en-US" dirty="0" err="1"/>
              <a:t>GlobalKTable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93E66-0721-4E1B-92C8-9EE3F03DC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80" y="1850866"/>
            <a:ext cx="4452779" cy="41814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12FAD-442C-4E98-BD78-DF8B9A39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7491"/>
            <a:ext cx="5059681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14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8418-A428-4924-BC5A-6A8D4E08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GlobalKTable</a:t>
            </a:r>
            <a:r>
              <a:rPr lang="en-US" dirty="0"/>
              <a:t>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473EB-CF74-42A2-9783-72AD294A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2110581"/>
            <a:ext cx="6667500" cy="3781425"/>
          </a:xfrm>
        </p:spPr>
      </p:pic>
    </p:spTree>
    <p:extLst>
      <p:ext uri="{BB962C8B-B14F-4D97-AF65-F5344CB8AC3E}">
        <p14:creationId xmlns:p14="http://schemas.microsoft.com/office/powerpoint/2010/main" val="843302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D357-F464-4CE0-96BD-0DC52685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Aggregation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2F0CF-93B9-49A0-BA03-F7EE391EF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525" y="2634456"/>
            <a:ext cx="6838950" cy="2733675"/>
          </a:xfrm>
        </p:spPr>
      </p:pic>
    </p:spTree>
    <p:extLst>
      <p:ext uri="{BB962C8B-B14F-4D97-AF65-F5344CB8AC3E}">
        <p14:creationId xmlns:p14="http://schemas.microsoft.com/office/powerpoint/2010/main" val="718843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1D01-C473-4A31-85C5-2B46199B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D00A6-1554-4A77-9EED-808A7A6F1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2472531"/>
            <a:ext cx="8077200" cy="3057525"/>
          </a:xfrm>
        </p:spPr>
      </p:pic>
    </p:spTree>
    <p:extLst>
      <p:ext uri="{BB962C8B-B14F-4D97-AF65-F5344CB8AC3E}">
        <p14:creationId xmlns:p14="http://schemas.microsoft.com/office/powerpoint/2010/main" val="1687086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AC66-E9D0-4FFE-B158-4C7616A8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C0B1B-08F0-45CD-840A-40A4B6400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6425"/>
            <a:ext cx="3943350" cy="3105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C9F1-BFD9-4309-B9EF-6854B566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9" y="1657350"/>
            <a:ext cx="46196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767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4B2E-6E95-4110-82A7-46C93459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645C2-9395-4DAB-A770-61652BD2E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2008346"/>
            <a:ext cx="5002530" cy="3457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BE652-9B0B-43F5-B66F-80329C3E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97" y="2321401"/>
            <a:ext cx="3971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32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1A11-E0A9-4243-B5A0-DF42ABE7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32468-066E-4281-B019-2A2A5BF7F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" y="1812766"/>
            <a:ext cx="4055745" cy="3381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C2F9C-4D6F-40C0-B1F7-AF6F1896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97" y="2022316"/>
            <a:ext cx="3347403" cy="3171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D53CD-C5B3-4340-95DA-DF7C853A5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570" y="2050891"/>
            <a:ext cx="3771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63BF-1EFD-422B-972F-063E96F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69967-813B-4F13-9C84-A8C5927F6E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2" y="2587008"/>
            <a:ext cx="8150699" cy="3377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824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E220-4823-4F10-BBB4-CA1FB7C2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26509F-74DF-4F25-90EC-695A7552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9575" y="2011044"/>
            <a:ext cx="3752850" cy="31718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6EE89-DE4F-48C6-BBF3-EC47AC2E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" y="1896745"/>
            <a:ext cx="3473450" cy="340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F2C4B-702F-40DC-86C5-A3C71630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1982469"/>
            <a:ext cx="3781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35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1FCC-DB7F-4074-BAB6-31A92C61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75855D-7DC0-4FE9-8BD9-9DC5E07D9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79612"/>
            <a:ext cx="3781425" cy="31908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E4C06-0264-4F36-8946-597D7855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1836737"/>
            <a:ext cx="471043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85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4A53-929F-49F4-A374-4F200A02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8EE1E-0ED9-433F-BEF0-CE16F9905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929" y="1825625"/>
            <a:ext cx="8590141" cy="4351338"/>
          </a:xfrm>
        </p:spPr>
      </p:pic>
    </p:spTree>
    <p:extLst>
      <p:ext uri="{BB962C8B-B14F-4D97-AF65-F5344CB8AC3E}">
        <p14:creationId xmlns:p14="http://schemas.microsoft.com/office/powerpoint/2010/main" val="4083509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8A4B-A280-4614-A598-68BC80B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51664-3489-4116-B5C0-04E699425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662" y="2182019"/>
            <a:ext cx="8448675" cy="3638550"/>
          </a:xfrm>
        </p:spPr>
      </p:pic>
    </p:spTree>
    <p:extLst>
      <p:ext uri="{BB962C8B-B14F-4D97-AF65-F5344CB8AC3E}">
        <p14:creationId xmlns:p14="http://schemas.microsoft.com/office/powerpoint/2010/main" val="6030915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5389-1469-434B-B4AE-3CD024CA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0C820D-FF40-4BC4-A994-9A41FD0B9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737" y="2234406"/>
            <a:ext cx="5724525" cy="3533775"/>
          </a:xfrm>
        </p:spPr>
      </p:pic>
    </p:spTree>
    <p:extLst>
      <p:ext uri="{BB962C8B-B14F-4D97-AF65-F5344CB8AC3E}">
        <p14:creationId xmlns:p14="http://schemas.microsoft.com/office/powerpoint/2010/main" val="4167106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12F9-6750-4115-92E7-1E50056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A26BF-7DF6-4608-A676-AF6E4E2A6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412" y="2763044"/>
            <a:ext cx="9401175" cy="2476500"/>
          </a:xfrm>
        </p:spPr>
      </p:pic>
    </p:spTree>
    <p:extLst>
      <p:ext uri="{BB962C8B-B14F-4D97-AF65-F5344CB8AC3E}">
        <p14:creationId xmlns:p14="http://schemas.microsoft.com/office/powerpoint/2010/main" val="2136829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C07A-AC96-4868-80CB-63FC0F6E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E241-26D3-4527-88D4-3A2235D4A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5" y="1920081"/>
            <a:ext cx="9429750" cy="4162425"/>
          </a:xfrm>
        </p:spPr>
      </p:pic>
    </p:spTree>
    <p:extLst>
      <p:ext uri="{BB962C8B-B14F-4D97-AF65-F5344CB8AC3E}">
        <p14:creationId xmlns:p14="http://schemas.microsoft.com/office/powerpoint/2010/main" val="3324737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596B-EE68-4B7C-A433-B9FA2D6F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F5014-6CCB-48E4-9480-7205110B3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1948656"/>
            <a:ext cx="8801100" cy="4105275"/>
          </a:xfrm>
        </p:spPr>
      </p:pic>
    </p:spTree>
    <p:extLst>
      <p:ext uri="{BB962C8B-B14F-4D97-AF65-F5344CB8AC3E}">
        <p14:creationId xmlns:p14="http://schemas.microsoft.com/office/powerpoint/2010/main" val="23750535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4C7E-91C3-4D62-896D-22DB18F1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ABF2-4D76-445A-A030-4116F78B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62" y="2010569"/>
            <a:ext cx="9515475" cy="3981450"/>
          </a:xfrm>
        </p:spPr>
      </p:pic>
    </p:spTree>
    <p:extLst>
      <p:ext uri="{BB962C8B-B14F-4D97-AF65-F5344CB8AC3E}">
        <p14:creationId xmlns:p14="http://schemas.microsoft.com/office/powerpoint/2010/main" val="3072128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F898-7C6F-45CC-A05D-9B2EB22A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43F8E-4A84-4C83-9A34-F999B5E61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5" y="2124869"/>
            <a:ext cx="9429750" cy="3752850"/>
          </a:xfrm>
        </p:spPr>
      </p:pic>
    </p:spTree>
    <p:extLst>
      <p:ext uri="{BB962C8B-B14F-4D97-AF65-F5344CB8AC3E}">
        <p14:creationId xmlns:p14="http://schemas.microsoft.com/office/powerpoint/2010/main" val="271980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FA35-3B8F-4530-8CB4-933B0425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31D14-5C02-4CF5-9078-AF172A302C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2572344"/>
            <a:ext cx="8117059" cy="285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3525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64F8-641A-449B-864A-456EF2FB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 Scalability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7E6C7-4630-4D7D-8D60-D5434F7A9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134394"/>
            <a:ext cx="9486900" cy="3733800"/>
          </a:xfrm>
        </p:spPr>
      </p:pic>
    </p:spTree>
    <p:extLst>
      <p:ext uri="{BB962C8B-B14F-4D97-AF65-F5344CB8AC3E}">
        <p14:creationId xmlns:p14="http://schemas.microsoft.com/office/powerpoint/2010/main" val="20976657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736A-E1FD-4CA9-B869-6F303152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B220E-E64F-460F-B9E8-44D00423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05" y="1825625"/>
            <a:ext cx="7002790" cy="4351338"/>
          </a:xfrm>
        </p:spPr>
      </p:pic>
    </p:spTree>
    <p:extLst>
      <p:ext uri="{BB962C8B-B14F-4D97-AF65-F5344CB8AC3E}">
        <p14:creationId xmlns:p14="http://schemas.microsoft.com/office/powerpoint/2010/main" val="17240467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4EC4-0705-49C0-8046-C4B329F1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B5196-65E2-4006-9835-3BEAAD99D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562" y="1834991"/>
            <a:ext cx="2733675" cy="4048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DCEB2-97B1-4C07-8FDA-BC2E8811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1796891"/>
            <a:ext cx="2609850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883C8-98D5-4DBE-91CA-E99BBCC0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12" y="1796891"/>
            <a:ext cx="2543175" cy="408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2E420-14B7-427B-AB50-A41C93EB0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57" y="1796891"/>
            <a:ext cx="25241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51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AD8A-FE4D-4966-AB38-29AC02F3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7C5E4-9F90-4DBD-8F6B-DD7821482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977231"/>
            <a:ext cx="7867650" cy="4048125"/>
          </a:xfrm>
        </p:spPr>
      </p:pic>
    </p:spTree>
    <p:extLst>
      <p:ext uri="{BB962C8B-B14F-4D97-AF65-F5344CB8AC3E}">
        <p14:creationId xmlns:p14="http://schemas.microsoft.com/office/powerpoint/2010/main" val="38116546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74F5-92BA-406A-AD27-05A96260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662F3-76DF-47C6-BB81-DD923D5D6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762" y="2005806"/>
            <a:ext cx="9134475" cy="3990975"/>
          </a:xfrm>
        </p:spPr>
      </p:pic>
    </p:spTree>
    <p:extLst>
      <p:ext uri="{BB962C8B-B14F-4D97-AF65-F5344CB8AC3E}">
        <p14:creationId xmlns:p14="http://schemas.microsoft.com/office/powerpoint/2010/main" val="6304286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FC3-7AB9-4265-8B56-989C961E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E85AD-B394-4B16-B4EB-2EB73462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1901031"/>
            <a:ext cx="9010650" cy="4200525"/>
          </a:xfrm>
        </p:spPr>
      </p:pic>
    </p:spTree>
    <p:extLst>
      <p:ext uri="{BB962C8B-B14F-4D97-AF65-F5344CB8AC3E}">
        <p14:creationId xmlns:p14="http://schemas.microsoft.com/office/powerpoint/2010/main" val="12763937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E10-634C-45BC-85B9-C30B0007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2298700"/>
            <a:ext cx="10515600" cy="1325563"/>
          </a:xfrm>
        </p:spPr>
        <p:txBody>
          <a:bodyPr/>
          <a:lstStyle/>
          <a:p>
            <a:r>
              <a:rPr lang="en-US" dirty="0"/>
              <a:t>GRAPH QL</a:t>
            </a:r>
          </a:p>
        </p:txBody>
      </p:sp>
    </p:spTree>
    <p:extLst>
      <p:ext uri="{BB962C8B-B14F-4D97-AF65-F5344CB8AC3E}">
        <p14:creationId xmlns:p14="http://schemas.microsoft.com/office/powerpoint/2010/main" val="15980480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6F1-043F-4D95-B15D-91DAB9E6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70A28-AD09-45C0-A373-3AB149B7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40" y="599440"/>
            <a:ext cx="8422640" cy="5577523"/>
          </a:xfrm>
        </p:spPr>
      </p:pic>
    </p:spTree>
    <p:extLst>
      <p:ext uri="{BB962C8B-B14F-4D97-AF65-F5344CB8AC3E}">
        <p14:creationId xmlns:p14="http://schemas.microsoft.com/office/powerpoint/2010/main" val="25216883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6999-BCE2-4862-B6A8-7617A70D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B9BC-6CF2-4618-81AA-97AC71DD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B583-F8D6-468A-9DE7-74BBBBCE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742950"/>
            <a:ext cx="79343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70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DC0-1BB8-410F-BB4E-8EF55608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1DE8-A75E-4405-A48F-751BD499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48CDA-980E-4385-A79A-FC184B84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138237"/>
            <a:ext cx="60579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8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ACD9F0-32C3-464C-BCB7-E4BDEC31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821635"/>
            <a:ext cx="8998226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653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CE3C-9F6E-46BF-BB70-F3153AE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B12C9-7571-4E59-A9C3-B8C2D276E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748" y="1825625"/>
            <a:ext cx="5838504" cy="4351338"/>
          </a:xfrm>
        </p:spPr>
      </p:pic>
    </p:spTree>
    <p:extLst>
      <p:ext uri="{BB962C8B-B14F-4D97-AF65-F5344CB8AC3E}">
        <p14:creationId xmlns:p14="http://schemas.microsoft.com/office/powerpoint/2010/main" val="25439768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514-E120-4833-85F0-57BA7251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Building Blocks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507D7-8E0D-4112-ABCE-3B1039F9B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688" y="1615440"/>
            <a:ext cx="7270591" cy="4561523"/>
          </a:xfrm>
        </p:spPr>
      </p:pic>
    </p:spTree>
    <p:extLst>
      <p:ext uri="{BB962C8B-B14F-4D97-AF65-F5344CB8AC3E}">
        <p14:creationId xmlns:p14="http://schemas.microsoft.com/office/powerpoint/2010/main" val="718224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9945-CA81-4681-8C0B-B7C4099C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4D017-A93E-4858-92FC-46569B2A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12" y="2563019"/>
            <a:ext cx="9324975" cy="2876550"/>
          </a:xfrm>
        </p:spPr>
      </p:pic>
    </p:spTree>
    <p:extLst>
      <p:ext uri="{BB962C8B-B14F-4D97-AF65-F5344CB8AC3E}">
        <p14:creationId xmlns:p14="http://schemas.microsoft.com/office/powerpoint/2010/main" val="7527481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AD13-FB37-4D4B-9977-4E894C20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0B6EB-6BA7-4E7F-AFF9-B3C4668B3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825" y="2029619"/>
            <a:ext cx="8896350" cy="3943350"/>
          </a:xfrm>
        </p:spPr>
      </p:pic>
    </p:spTree>
    <p:extLst>
      <p:ext uri="{BB962C8B-B14F-4D97-AF65-F5344CB8AC3E}">
        <p14:creationId xmlns:p14="http://schemas.microsoft.com/office/powerpoint/2010/main" val="29290916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BAE7-A19C-4737-8E1A-FC93D064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B49B8-4C68-4925-A45C-A6B2F7DE4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37" y="2043906"/>
            <a:ext cx="9382125" cy="3914775"/>
          </a:xfrm>
        </p:spPr>
      </p:pic>
    </p:spTree>
    <p:extLst>
      <p:ext uri="{BB962C8B-B14F-4D97-AF65-F5344CB8AC3E}">
        <p14:creationId xmlns:p14="http://schemas.microsoft.com/office/powerpoint/2010/main" val="52269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FCB3-F04C-46C8-88CC-DCA2C44D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6BCAB-BD4C-45D4-8B54-077310FC6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1843881"/>
            <a:ext cx="8963025" cy="4314825"/>
          </a:xfrm>
        </p:spPr>
      </p:pic>
    </p:spTree>
    <p:extLst>
      <p:ext uri="{BB962C8B-B14F-4D97-AF65-F5344CB8AC3E}">
        <p14:creationId xmlns:p14="http://schemas.microsoft.com/office/powerpoint/2010/main" val="34384160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88DC-AECD-4D53-95C2-6BD3A46A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54E67-1F60-4BF5-AB88-74C0BB704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3163094"/>
            <a:ext cx="9201150" cy="1676400"/>
          </a:xfrm>
        </p:spPr>
      </p:pic>
    </p:spTree>
    <p:extLst>
      <p:ext uri="{BB962C8B-B14F-4D97-AF65-F5344CB8AC3E}">
        <p14:creationId xmlns:p14="http://schemas.microsoft.com/office/powerpoint/2010/main" val="33286636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F090-8227-A14F-A64A-FD7DA43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BTREE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859744-A472-31E3-B687-66455B1B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23440"/>
            <a:ext cx="4902200" cy="33158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ADE1D-0D7F-E516-2191-7BC3474C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9630"/>
            <a:ext cx="48196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676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A127-035C-38AE-B33E-EF9878EC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0D8CF-5411-BBBB-AC69-A2EF75FCF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1841976"/>
            <a:ext cx="5581650" cy="3648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F8874-A3CF-B37A-83DE-CDD2AE5F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805" y="1852612"/>
            <a:ext cx="34861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822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5D16-AB68-19EC-72DD-20976A62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based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C6AB9-B1C7-1C48-B17D-0628C073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27" y="1804511"/>
            <a:ext cx="1647825" cy="4048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EF4F4-F45B-2AA5-AA59-7B265012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1804511"/>
            <a:ext cx="3088640" cy="3387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8D546-3BF7-B9BC-2249-343BDA8D5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19" y="1963420"/>
            <a:ext cx="336645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7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E24FB-59FA-4368-926E-AAE64404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57" y="795130"/>
            <a:ext cx="9064485" cy="43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57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AF20-D1E8-38D3-F3CC-61907B22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Key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3557C-FA02-F15A-3FD4-C3F586977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2032476"/>
            <a:ext cx="2743200" cy="3876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B974D-D1E1-F330-F98A-9DAEEC408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37" y="1690688"/>
            <a:ext cx="3324225" cy="42481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874E6E-6D9A-4A7E-E0C2-70D9BFBD4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094742"/>
              </p:ext>
            </p:extLst>
          </p:nvPr>
        </p:nvGraphicFramePr>
        <p:xfrm>
          <a:off x="8577899" y="1690688"/>
          <a:ext cx="3231197" cy="398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273400" imgH="2927520" progId="Paint.Picture.1">
                  <p:embed/>
                </p:oleObj>
              </mc:Choice>
              <mc:Fallback>
                <p:oleObj name="Bitmap Image" r:id="rId4" imgW="2273400" imgH="29275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7899" y="1690688"/>
                        <a:ext cx="3231197" cy="3988752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51374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034D-865D-AC2D-4B89-9B75BD04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A1AC-2DD1-33E3-7967-B2C3550F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D777720-C514-E62D-A92B-AEED2FE93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260641"/>
              </p:ext>
            </p:extLst>
          </p:nvPr>
        </p:nvGraphicFramePr>
        <p:xfrm>
          <a:off x="1155065" y="2020094"/>
          <a:ext cx="516445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02360" imgH="1981080" progId="Paint.Picture.1">
                  <p:embed/>
                </p:oleObj>
              </mc:Choice>
              <mc:Fallback>
                <p:oleObj name="Bitmap Image" r:id="rId2" imgW="6102360" imgH="19810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5065" y="2020094"/>
                        <a:ext cx="5164455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4F9D2-BB94-77A4-93E5-F8C5C9D62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880046"/>
              </p:ext>
            </p:extLst>
          </p:nvPr>
        </p:nvGraphicFramePr>
        <p:xfrm>
          <a:off x="1132840" y="4125913"/>
          <a:ext cx="518668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146640" imgH="2050920" progId="Paint.Picture.1">
                  <p:embed/>
                </p:oleObj>
              </mc:Choice>
              <mc:Fallback>
                <p:oleObj name="Bitmap Image" r:id="rId4" imgW="6146640" imgH="20509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2840" y="4125913"/>
                        <a:ext cx="5186680" cy="205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1861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68E7-7B86-BE99-D9B8-CEA2CF06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10F1763-059B-F11D-A86C-7E5A1DCAB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8682"/>
              </p:ext>
            </p:extLst>
          </p:nvPr>
        </p:nvGraphicFramePr>
        <p:xfrm>
          <a:off x="5283200" y="3255963"/>
          <a:ext cx="6070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70680" imgH="2921040" progId="Paint.Picture.1">
                  <p:embed/>
                </p:oleObj>
              </mc:Choice>
              <mc:Fallback>
                <p:oleObj name="Bitmap Image" r:id="rId2" imgW="6070680" imgH="29210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3200" y="3255963"/>
                        <a:ext cx="60706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74D63D-A5CF-2E63-0B0A-163B7A80A77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187911"/>
              </p:ext>
            </p:extLst>
          </p:nvPr>
        </p:nvGraphicFramePr>
        <p:xfrm>
          <a:off x="1967865" y="401638"/>
          <a:ext cx="610235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102360" imgH="2577960" progId="Paint.Picture.1">
                  <p:embed/>
                </p:oleObj>
              </mc:Choice>
              <mc:Fallback>
                <p:oleObj name="Bitmap Image" r:id="rId4" imgW="6102360" imgH="2577960" progId="Paint.Picture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8CF8E1-0EE8-1CEC-30E8-1E85DCBD1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7865" y="401638"/>
                        <a:ext cx="610235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930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9118-3A9B-93AF-C417-5334C025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4099-E15B-9A60-0BF3-AD69E5847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51ACDF8-EFC6-0FCF-E9C5-4C7567B1A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33435"/>
              </p:ext>
            </p:extLst>
          </p:nvPr>
        </p:nvGraphicFramePr>
        <p:xfrm>
          <a:off x="3175000" y="2246313"/>
          <a:ext cx="58420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42080" imgH="2362320" progId="Paint.Picture.1">
                  <p:embed/>
                </p:oleObj>
              </mc:Choice>
              <mc:Fallback>
                <p:oleObj name="Bitmap Image" r:id="rId2" imgW="5842080" imgH="23623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5000" y="2246313"/>
                        <a:ext cx="5842000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1411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F0FD-5808-DB78-8C26-DCBA092E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6ED1-C072-D63B-AC48-40DAFE912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0FBF71-3A4C-0C9E-1904-406EDD081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771346"/>
              </p:ext>
            </p:extLst>
          </p:nvPr>
        </p:nvGraphicFramePr>
        <p:xfrm>
          <a:off x="3127375" y="1897063"/>
          <a:ext cx="593725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37120" imgH="3060720" progId="Paint.Picture.1">
                  <p:embed/>
                </p:oleObj>
              </mc:Choice>
              <mc:Fallback>
                <p:oleObj name="Bitmap Image" r:id="rId2" imgW="5937120" imgH="30607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7375" y="1897063"/>
                        <a:ext cx="593725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1308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CDAB-27C3-775B-4EF7-0FDE396D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8EC0-BAF3-F9A7-96D0-F487B3BF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4A293B-48E2-9E15-FD4E-58DA0B182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20790"/>
              </p:ext>
            </p:extLst>
          </p:nvPr>
        </p:nvGraphicFramePr>
        <p:xfrm>
          <a:off x="3098800" y="1760538"/>
          <a:ext cx="59944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94360" imgH="3333600" progId="Paint.Picture.1">
                  <p:embed/>
                </p:oleObj>
              </mc:Choice>
              <mc:Fallback>
                <p:oleObj name="Bitmap Image" r:id="rId2" imgW="5994360" imgH="33336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98800" y="1760538"/>
                        <a:ext cx="59944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5423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3CE1-942B-8691-BA41-1706BAB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FB5AA-DC99-5A74-4859-D3B5096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7A666E-C293-1474-4D54-909F0B827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301645"/>
              </p:ext>
            </p:extLst>
          </p:nvPr>
        </p:nvGraphicFramePr>
        <p:xfrm>
          <a:off x="3143250" y="1728788"/>
          <a:ext cx="5905500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05440" imgH="3397320" progId="Paint.Picture.1">
                  <p:embed/>
                </p:oleObj>
              </mc:Choice>
              <mc:Fallback>
                <p:oleObj name="Bitmap Image" r:id="rId2" imgW="5905440" imgH="33973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3250" y="1728788"/>
                        <a:ext cx="5905500" cy="339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710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AADB-77C7-8194-7DEC-069F7628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047E-53DC-B1C0-C10E-406AAD5A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CE7CCCA-13BF-0C45-CE7C-7F24141A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587324"/>
              </p:ext>
            </p:extLst>
          </p:nvPr>
        </p:nvGraphicFramePr>
        <p:xfrm>
          <a:off x="3124200" y="2486819"/>
          <a:ext cx="5943600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43600" imgH="3029040" progId="Paint.Picture.1">
                  <p:embed/>
                </p:oleObj>
              </mc:Choice>
              <mc:Fallback>
                <p:oleObj name="Bitmap Image" r:id="rId2" imgW="5943600" imgH="302904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4200" y="2486819"/>
                        <a:ext cx="5943600" cy="302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7687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A208-90C4-C660-EE58-02F07488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CC27A-181D-E75F-70B8-D3D967A5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13691C-9E69-AC44-E195-AB5475CA5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285238"/>
              </p:ext>
            </p:extLst>
          </p:nvPr>
        </p:nvGraphicFramePr>
        <p:xfrm>
          <a:off x="4114800" y="1935163"/>
          <a:ext cx="39624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962520" imgH="2984400" progId="Paint.Picture.1">
                  <p:embed/>
                </p:oleObj>
              </mc:Choice>
              <mc:Fallback>
                <p:oleObj name="Bitmap Image" r:id="rId2" imgW="3962520" imgH="29844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1935163"/>
                        <a:ext cx="39624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3551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7721-CE71-95E2-A5DE-3836B299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A2608-D7B8-84F1-9924-DA761BE3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A91D3A5-058D-9FDB-570A-D5D51384C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27248"/>
              </p:ext>
            </p:extLst>
          </p:nvPr>
        </p:nvGraphicFramePr>
        <p:xfrm>
          <a:off x="3101975" y="1827213"/>
          <a:ext cx="59880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87880" imgH="3200400" progId="Paint.Picture.1">
                  <p:embed/>
                </p:oleObj>
              </mc:Choice>
              <mc:Fallback>
                <p:oleObj name="Bitmap Image" r:id="rId2" imgW="5987880" imgH="32004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01975" y="1827213"/>
                        <a:ext cx="598805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53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28F99-EBE4-44B3-8563-90FA6139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636104"/>
            <a:ext cx="10045148" cy="4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CBB8E7-EE2A-447C-B707-7825E517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552809"/>
            <a:ext cx="8454887" cy="4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CC6B-7859-452E-892B-A8FC3606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25BEB-5DB1-422E-9FB2-20702CF1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1690688"/>
            <a:ext cx="7439566" cy="37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077E-83C6-42BD-9CAA-2BCA10A5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6E63F-3D4D-41EE-936E-B0045A70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3E351-8EAB-4B89-AD4E-99B58312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37" y="1195754"/>
            <a:ext cx="7568418" cy="40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3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4BC6B-FD8A-4EE3-A90D-CBF216C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914401"/>
            <a:ext cx="8481390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EEF5A-96CE-4A67-845D-5876CCCC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4" y="1232452"/>
            <a:ext cx="8348870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5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E599C9-6CC4-4B37-A940-7B4521F3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609952"/>
            <a:ext cx="8627165" cy="43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0AE8A-CF5D-4C62-A092-E2C7F9DE3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539" y="993913"/>
            <a:ext cx="8494644" cy="4664524"/>
          </a:xfrm>
        </p:spPr>
      </p:pic>
    </p:spTree>
    <p:extLst>
      <p:ext uri="{BB962C8B-B14F-4D97-AF65-F5344CB8AC3E}">
        <p14:creationId xmlns:p14="http://schemas.microsoft.com/office/powerpoint/2010/main" val="423227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2D06D-A637-4B7A-A57A-AFF058B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6" y="993913"/>
            <a:ext cx="8998226" cy="42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6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33CC4-370A-4F78-AD3F-CBB5E4FB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5" y="1046923"/>
            <a:ext cx="8481391" cy="39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E6E57-8D31-4F39-B947-EFD808C3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020417"/>
            <a:ext cx="8653670" cy="38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CA5FF-98ED-4713-978E-F9A956C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91" y="1192696"/>
            <a:ext cx="8507896" cy="37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5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74658-2F8A-493E-AEF8-43E41646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331304"/>
            <a:ext cx="12125739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5563F-A9C2-463E-B615-47C808A0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95" y="1881381"/>
            <a:ext cx="6123809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4627-BFF1-4C1C-92B7-95D4551D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9CCAF-1B41-46B8-B0E9-6B77EFBB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49" y="1690688"/>
            <a:ext cx="6790885" cy="4177506"/>
          </a:xfrm>
        </p:spPr>
      </p:pic>
    </p:spTree>
    <p:extLst>
      <p:ext uri="{BB962C8B-B14F-4D97-AF65-F5344CB8AC3E}">
        <p14:creationId xmlns:p14="http://schemas.microsoft.com/office/powerpoint/2010/main" val="267401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F5860-0CE6-4319-A452-E76DC80C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1814714"/>
            <a:ext cx="5876190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2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2C06B8-5D73-42B0-9B2E-FF9949F9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1914525"/>
            <a:ext cx="5210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06104-AF1B-46B1-8028-72F71255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881187"/>
            <a:ext cx="5962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6BF57-8547-42AA-8E63-C743105B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485900"/>
            <a:ext cx="6457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7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00DFB-7D68-45B1-9409-0CDCB978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566862"/>
            <a:ext cx="4276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ECF77-352F-41C1-9C7F-B04C6355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02" y="1209219"/>
            <a:ext cx="5228571" cy="2076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E393C-413F-4844-AD93-A81C33EC9053}"/>
              </a:ext>
            </a:extLst>
          </p:cNvPr>
          <p:cNvSpPr txBox="1"/>
          <p:nvPr/>
        </p:nvSpPr>
        <p:spPr>
          <a:xfrm>
            <a:off x="1434905" y="323557"/>
            <a:ext cx="410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BIN PACKING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5FF07-0F16-4141-BCA1-D710140F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23" y="1429000"/>
            <a:ext cx="2419048" cy="20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111AE-9476-41DC-850B-B155203F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02" y="3591033"/>
            <a:ext cx="3561905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8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50620-DE96-4B36-A30E-84AF00BD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7" y="999257"/>
            <a:ext cx="5780952" cy="25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C655A-AD15-4C46-B2BE-8DE5FEBBE380}"/>
              </a:ext>
            </a:extLst>
          </p:cNvPr>
          <p:cNvSpPr txBox="1"/>
          <p:nvPr/>
        </p:nvSpPr>
        <p:spPr>
          <a:xfrm>
            <a:off x="759655" y="281354"/>
            <a:ext cx="595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Discovery and 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ADC5A-C617-49EE-81AF-3ADF335B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50" y="105191"/>
            <a:ext cx="4342857" cy="3323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23AFE-72E3-496D-8348-B58EC0E8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432" y="4366452"/>
            <a:ext cx="2904762" cy="18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E551A-B129-47B1-A119-C481995AE79C}"/>
              </a:ext>
            </a:extLst>
          </p:cNvPr>
          <p:cNvSpPr txBox="1"/>
          <p:nvPr/>
        </p:nvSpPr>
        <p:spPr>
          <a:xfrm>
            <a:off x="6096000" y="4726745"/>
            <a:ext cx="43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85477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49AF7-BF0E-4386-A4B2-F28865A4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10" y="3032602"/>
            <a:ext cx="6047619" cy="21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B88A1-F512-484A-82F6-407EE0CFA056}"/>
              </a:ext>
            </a:extLst>
          </p:cNvPr>
          <p:cNvSpPr txBox="1"/>
          <p:nvPr/>
        </p:nvSpPr>
        <p:spPr>
          <a:xfrm>
            <a:off x="872197" y="562708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Healing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273C-3C37-49CA-9311-E1A7CE1F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88" y="1125178"/>
            <a:ext cx="4066667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4B04E3-2FB4-46A4-A40C-C0F60321A2A3}"/>
              </a:ext>
            </a:extLst>
          </p:cNvPr>
          <p:cNvSpPr txBox="1"/>
          <p:nvPr/>
        </p:nvSpPr>
        <p:spPr>
          <a:xfrm>
            <a:off x="506437" y="407963"/>
            <a:ext cx="497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and Configuration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D6FEE-2B6E-4A7F-8969-2757767D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0" y="2269493"/>
            <a:ext cx="3400000" cy="200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26AC1-D9AE-496D-83DE-363587B6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21" y="2109952"/>
            <a:ext cx="5152381" cy="26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03070-25B4-4BC6-8D71-976F33FE0CFF}"/>
              </a:ext>
            </a:extLst>
          </p:cNvPr>
          <p:cNvSpPr txBox="1"/>
          <p:nvPr/>
        </p:nvSpPr>
        <p:spPr>
          <a:xfrm>
            <a:off x="6738425" y="592629"/>
            <a:ext cx="381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87878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B2914-D324-4875-8BE5-D1881D23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1" y="1235977"/>
            <a:ext cx="5106574" cy="348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CEFA7-A9A3-4C51-B3FE-664177890D32}"/>
              </a:ext>
            </a:extLst>
          </p:cNvPr>
          <p:cNvSpPr txBox="1"/>
          <p:nvPr/>
        </p:nvSpPr>
        <p:spPr>
          <a:xfrm>
            <a:off x="309489" y="267286"/>
            <a:ext cx="51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E3F9C-3CED-47F6-B5D3-DD842234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37" y="1502643"/>
            <a:ext cx="4762189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8B73-5BDC-4B20-A11F-0ADEAE85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4F96F5-8CE3-439D-A5F8-F99DB9DDDA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4" y="1948069"/>
            <a:ext cx="8271803" cy="3960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461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7D2737-28A3-455D-9A1B-5CA9E89016D0}"/>
              </a:ext>
            </a:extLst>
          </p:cNvPr>
          <p:cNvSpPr txBox="1"/>
          <p:nvPr/>
        </p:nvSpPr>
        <p:spPr>
          <a:xfrm>
            <a:off x="742122" y="251791"/>
            <a:ext cx="4081669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Node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1B88A-DB80-45AB-A503-B033DAD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794925"/>
            <a:ext cx="5923721" cy="2792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7ADD1-E30F-476C-AC01-65D7AB9A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919" y="2109209"/>
            <a:ext cx="3371429" cy="40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63D7E-15C3-423F-B6BC-60DF05371080}"/>
              </a:ext>
            </a:extLst>
          </p:cNvPr>
          <p:cNvSpPr txBox="1"/>
          <p:nvPr/>
        </p:nvSpPr>
        <p:spPr>
          <a:xfrm>
            <a:off x="7779026" y="993913"/>
            <a:ext cx="353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 Node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DD18D-089E-4A4A-9BED-9790FC4F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2" y="3948637"/>
            <a:ext cx="6401616" cy="25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3752-30C0-451A-AA3F-B77BE41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</a:t>
            </a:r>
            <a:r>
              <a:rPr lang="en-US" dirty="0" err="1"/>
              <a:t>DailyCodeBuffer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29519-4590-4ECF-B2CC-88142BAB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7" y="2103606"/>
            <a:ext cx="5647619" cy="37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528FB-B2B5-4BE6-948B-F23E3D13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81" y="1690688"/>
            <a:ext cx="3695238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C442-A429-470E-B773-2450F4B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3F191-4081-43A0-B74A-4EB5F655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7" y="1505190"/>
            <a:ext cx="4361905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2DA1-1212-41B7-8AE4-1793ACEE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B8F9-6A89-4891-9870-9508168D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98" y="1690688"/>
            <a:ext cx="2780952" cy="42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A0688-CC85-4D37-A73E-59CEFA9D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94" y="1690688"/>
            <a:ext cx="284761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C31B-97B1-4A17-B770-8654C23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FADC2-F5E4-4FB8-8412-434F3E7D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5" y="1690688"/>
            <a:ext cx="5631673" cy="4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B6A05-96DD-433C-82CA-AE2CFD35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61" y="1690688"/>
            <a:ext cx="5002733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7ACA-7C20-47D0-A0DA-060D5A6D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D80D0-1E52-4169-9BBE-0AEA6470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95" y="1590870"/>
            <a:ext cx="7323809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964E-17AF-44E6-BF45-A1BA00F2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2378F-5EDA-4EF1-A1A3-AB1DE392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89" y="1848530"/>
            <a:ext cx="7504762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1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9B94-105F-4E65-B1CA-984E67F0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BFB6A-A98C-4CD3-8BFE-9534B84B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05" y="1980646"/>
            <a:ext cx="7000000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2F00-295E-41A6-B58B-C8437B3D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EB1B7-86B3-4D5D-B7D3-579D3786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72" y="1826381"/>
            <a:ext cx="7247619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2724-C105-438B-BEED-F1E7B1C3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02131-4B7B-4331-BB1F-14F8C5FB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62" y="2133762"/>
            <a:ext cx="7390476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4E9-3B73-420A-ABFF-AFD816E4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D8DE3-4452-4419-AF3C-4679124F8C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02" y="2194560"/>
            <a:ext cx="7920110" cy="3699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99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70EF-5D2B-428A-A8F9-C6019E04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8FD29-D618-469D-8D7B-5EB8AEE0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38" y="2148047"/>
            <a:ext cx="7609524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4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678-7281-426E-A33F-12C4D2F6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9B41C-4FE4-4DF3-A2E3-4CCE659C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47" y="1614714"/>
            <a:ext cx="576190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3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62FA-9678-4E23-B0F9-36557E70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49BD8-087B-4384-A97C-5E4D951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1647576"/>
            <a:ext cx="722095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3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8F12-78E1-4657-B788-05D7016E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048CC7-DAD9-4F0C-94F9-C9FD219C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53" y="1675227"/>
            <a:ext cx="92998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7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E1D63-4772-4368-896E-A41B830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Apache Kafka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C4C25-536B-4356-875A-F67B2F21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59645"/>
            <a:ext cx="6780700" cy="51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1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339B9-6E3B-4168-A97B-46E174A8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Confluent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38B86-76DB-4461-8A4D-139B052F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42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C7A4-535E-4ABB-A9D8-BB943053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C73D0-FC3E-4553-AA98-C03D4060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96" y="1675227"/>
            <a:ext cx="96048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456F-C908-4F64-A2CF-11908D17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AVRO SCHEMA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00B13-51B0-4D24-AAB6-C61D3636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9FB74-9C26-4218-BF3C-4CF1458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AVRO SCHEMA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7D1C5-9DBE-425E-AE84-3C3CC02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9" y="1675227"/>
            <a:ext cx="100438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6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BC250-40AB-4CB2-BCF8-3AB74E111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0B9F1-0B8D-48F9-AEE8-A69056E2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4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0D67-7AE9-40B0-AC8C-60A537FD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A260B-8AAF-4578-B57E-CFE13E548D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79" y="1997613"/>
            <a:ext cx="8316575" cy="3924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77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3369A-7363-47BC-BB2A-A001EF20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Producer Serializer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129CA-CBA2-4689-B768-AB4A64C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50" y="643466"/>
            <a:ext cx="60040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6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4D73B-816A-407F-8AA8-CB455CE6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Consumer </a:t>
            </a:r>
            <a:r>
              <a:rPr lang="en-US" sz="3600" dirty="0" err="1">
                <a:solidFill>
                  <a:srgbClr val="FFFFFF"/>
                </a:solidFill>
              </a:rPr>
              <a:t>Deserailizer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87FED-516C-456C-A72A-853F0E20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64" y="643466"/>
            <a:ext cx="575580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80571-6D3D-429A-9BCE-6DA850B0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001138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Authentication and Authorization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5720D-F1DA-44BF-B504-C26DA12F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9240"/>
            <a:ext cx="6780700" cy="3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50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D59B-3FC6-4532-B4C4-61E06E2B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9337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Basic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45723-90FA-4190-9279-D7E309E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4"/>
            <a:ext cx="6780700" cy="2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40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B2EAF-FEBB-4124-8ECA-B2A7750E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endParaRPr lang="en-US" sz="5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58DB3-4C4B-4FFC-B79C-C2759480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3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57E56-1534-4A62-AC63-55787110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Oauth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9AF3F-1C95-487E-B997-8F00BECF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92" y="1675227"/>
            <a:ext cx="82520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F7D7-B3C0-4A17-883A-0A038BB7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Oauth</a:t>
            </a:r>
            <a:r>
              <a:rPr lang="en-US" sz="3200" dirty="0">
                <a:solidFill>
                  <a:schemeClr val="bg1"/>
                </a:solidFill>
              </a:rPr>
              <a:t> with OpenID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FDE1-658D-41CD-946C-612EEF7F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3" y="1675227"/>
            <a:ext cx="78119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6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42201-57A0-4ED5-BD6F-E683D386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OAuth2.0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B937B-3BE3-43CA-97DF-10A5A97F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61861"/>
            <a:ext cx="7188199" cy="4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8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9DC87-E295-41CF-A593-EA09654D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80162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Authorization code flow by Okta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458D-763B-496B-94DC-5A20D6A0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27" y="643466"/>
            <a:ext cx="590847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4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E20F-EB73-47CD-B2C1-7A5BB85B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3687D-C52D-4556-A2F0-B744D135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25" y="1863801"/>
            <a:ext cx="800134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215C-EC41-423B-A7E5-257CA47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7E92B2-A2EE-41D4-BAA5-562C5821E7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208628"/>
            <a:ext cx="8890782" cy="362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47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D7FD-15CB-451B-B4B1-84A446D1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7F13F-8938-4B0B-B7D4-1CEB7F87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25" y="1863801"/>
            <a:ext cx="800134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3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0D7B-3C3F-4E7C-B8FD-F0664112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D9300-1DF9-4F03-BB4D-4F95610D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80" y="1863801"/>
            <a:ext cx="772303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180D-E3F5-4B53-A173-8D06E114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0C6EF-2838-4F3C-AEB7-69167D51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033462"/>
            <a:ext cx="94392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0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9391-3826-4376-92D1-114A04A4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5FE42-840F-467A-9E45-CAF11289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942975"/>
            <a:ext cx="7486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01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9FAC-6689-47F9-9539-5894C08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3CEE9-9BFA-41B6-8C5F-6C3C04D0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028700"/>
            <a:ext cx="48291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1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B811-5227-41B3-9B2A-9E574958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54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797B-9A08-4874-9399-B532DCE7F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772B0-0011-4AD3-A95E-ADEBAB964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932D4-C548-4601-8EC5-4CC4E7EF1E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099" y="1863801"/>
            <a:ext cx="9813801" cy="4440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627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B4E77-67E3-429C-A33A-2AE2841FF1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43406"/>
            <a:ext cx="10905066" cy="417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835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842E96-27F3-48CD-B4A0-21AD55A049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48097"/>
            <a:ext cx="10905066" cy="496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23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3752FB-910B-4145-B2DA-B6DDD84817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06" y="643467"/>
            <a:ext cx="10316788" cy="5571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10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096-A78D-45A5-917C-FE67C43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65475B-15DB-4621-A448-8F1CF17729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36" y="2180492"/>
            <a:ext cx="7638757" cy="347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8578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DB2C-D494-4C86-BD93-9A62ADDEB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1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2D754-29E5-4E55-B073-A7A5B6C90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Fault Tolerance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6AF61-330E-4E56-A477-F021FE6040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007" y="2724154"/>
            <a:ext cx="5455917" cy="2386964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03B294-EC5A-45FC-8106-5B47CA9001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997" y="2819634"/>
            <a:ext cx="5455917" cy="2291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319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D9AF2A-F8FA-49A8-969F-3C20A72CD4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48097"/>
            <a:ext cx="10905066" cy="496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155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BA52-3EC7-4405-B9A8-A0C872AF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r>
              <a:rPr lang="en-US" dirty="0"/>
              <a:t>Offset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4C953-F936-439A-9576-5E0E2FF6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724025"/>
            <a:ext cx="83343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8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2550-DF1B-489B-8593-EE3B317C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64E43-EB30-47BF-A236-E4BA8307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329656"/>
            <a:ext cx="7810500" cy="3343275"/>
          </a:xfrm>
        </p:spPr>
      </p:pic>
    </p:spTree>
    <p:extLst>
      <p:ext uri="{BB962C8B-B14F-4D97-AF65-F5344CB8AC3E}">
        <p14:creationId xmlns:p14="http://schemas.microsoft.com/office/powerpoint/2010/main" val="1294995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A5AF6-7E89-430D-88D0-5227068A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STREAM PROCESSING TOPOLOGY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EF2106-AE19-48C4-93DE-C33E18C3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73" y="1779204"/>
            <a:ext cx="6253212" cy="39864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25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3CE3B-A5BF-4F99-852B-75C48F13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Kafka Streams – Introduction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76E53-3F36-4D17-BF1B-2B8F09FD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1" y="1675227"/>
            <a:ext cx="101599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9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05F03-888A-4387-8FFE-0A26178DB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2B9EB-1528-412D-BA51-52ECFDCC4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50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75732-C574-4C2E-97A5-C2AAA31D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Kafka Stream Architecture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CC82DA-7744-49C7-B8C8-C67E1890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50" y="2427541"/>
            <a:ext cx="77624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63E9-4242-431D-8BB6-8CC512A8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5B470-A803-40BB-A460-A9871B320D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79" y="2335237"/>
            <a:ext cx="8173329" cy="3615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0976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E4AA-6A97-4C3C-A451-7CA786A5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1C529-C8BB-4DFC-8970-BD86A8DB0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325" y="1825625"/>
            <a:ext cx="8057350" cy="4351338"/>
          </a:xfrm>
        </p:spPr>
      </p:pic>
    </p:spTree>
    <p:extLst>
      <p:ext uri="{BB962C8B-B14F-4D97-AF65-F5344CB8AC3E}">
        <p14:creationId xmlns:p14="http://schemas.microsoft.com/office/powerpoint/2010/main" val="32007959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A944-E39D-4CC7-B639-814B0983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8A8B7-9C82-449D-B05D-7DA57B4D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3F42C-760D-46BE-B6FD-B187FD6C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6812"/>
            <a:ext cx="8077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6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C51F-76A4-4CA8-A4F5-050FE61E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F9E0-4814-4B4C-A291-0221E69D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28F2-2A9B-44A9-B226-E2B88F5C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133475"/>
            <a:ext cx="93821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1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4C26-6C3F-465C-94D9-C87F8184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C0BF-F864-4832-9FC3-3E560A288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55593-138F-45BD-A560-6190FD86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62037"/>
            <a:ext cx="9363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83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CEC4-E572-472E-B3D4-B5281C18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Kafka support in Spring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779ED-F46D-41CF-A04A-C201BB2E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4199"/>
            <a:ext cx="10515599" cy="41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9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6C5A-B4B7-4D98-9F3F-E1FC9D9F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E1EA-591F-49D6-BF3E-89A175CA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CDE7-6573-4763-ADF5-552F3447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43037"/>
            <a:ext cx="977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31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9515-7D46-4C0A-B56F-9CE89B0E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AF73-B144-4C49-9F15-FFD6ED45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D5512-A4DD-49D3-BD85-D3E41D39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52550"/>
            <a:ext cx="8343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62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AE39-1863-48B3-A0D6-06B26F5D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93AFA-D550-466D-9CCC-426CBDA8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C9393-9871-4EE6-9C01-112FFFFC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290637"/>
            <a:ext cx="69532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1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5059-7722-417A-9277-B57D93E3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9C2C-3D8F-413A-99DE-6D8B48A1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FF02C-95AC-4E05-8D09-7015DF99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352550"/>
            <a:ext cx="92868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24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7B55-ADD6-438E-A8C6-A0537EAC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C2AE6-B2C8-47E0-B187-716E9E55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5930D-D5B7-4A3F-BAA4-92183EC4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333500"/>
            <a:ext cx="8848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8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10954</TotalTime>
  <Words>175</Words>
  <Application>Microsoft Office PowerPoint</Application>
  <PresentationFormat>Widescreen</PresentationFormat>
  <Paragraphs>68</Paragraphs>
  <Slides>169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169</vt:i4>
      </vt:variant>
    </vt:vector>
  </HeadingPairs>
  <TitlesOfParts>
    <vt:vector size="175" baseType="lpstr">
      <vt:lpstr>Arial</vt:lpstr>
      <vt:lpstr>Calibri</vt:lpstr>
      <vt:lpstr>Calibri Light</vt:lpstr>
      <vt:lpstr>Office Theme</vt:lpstr>
      <vt:lpstr>Bitmap Image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Horizontal Scaling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-DailyCodeBuffer</vt:lpstr>
      <vt:lpstr>PowerPoint Presentation</vt:lpstr>
      <vt:lpstr>Pod</vt:lpstr>
      <vt:lpstr>Service</vt:lpstr>
      <vt:lpstr>Config Map</vt:lpstr>
      <vt:lpstr>Secrets</vt:lpstr>
      <vt:lpstr>Volume</vt:lpstr>
      <vt:lpstr>Deployment</vt:lpstr>
      <vt:lpstr>ELK Architecture</vt:lpstr>
      <vt:lpstr>Spring cloud stream</vt:lpstr>
      <vt:lpstr>Executor Service</vt:lpstr>
      <vt:lpstr>PowerPoint Presentation</vt:lpstr>
      <vt:lpstr>PowerPoint Presentation</vt:lpstr>
      <vt:lpstr>Apache Kafka Architecture</vt:lpstr>
      <vt:lpstr>Confluent Architecture</vt:lpstr>
      <vt:lpstr>PowerPoint Presentation</vt:lpstr>
      <vt:lpstr>AVRO SCHEMA </vt:lpstr>
      <vt:lpstr>AVRO SCHEMA EVOLUTION</vt:lpstr>
      <vt:lpstr>PowerPoint Presentation</vt:lpstr>
      <vt:lpstr>Producer Serializer</vt:lpstr>
      <vt:lpstr>Consumer Deserailizer </vt:lpstr>
      <vt:lpstr>Authentication and Authorization</vt:lpstr>
      <vt:lpstr>Basic Authentication</vt:lpstr>
      <vt:lpstr>PowerPoint Presentation</vt:lpstr>
      <vt:lpstr>Oauth </vt:lpstr>
      <vt:lpstr>Oauth with OpenID</vt:lpstr>
      <vt:lpstr>OAuth2.0</vt:lpstr>
      <vt:lpstr>Authorization code flow by Okta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Fault Tolerance</vt:lpstr>
      <vt:lpstr>PowerPoint Presentation</vt:lpstr>
      <vt:lpstr>Offset Management</vt:lpstr>
      <vt:lpstr>PowerPoint Presentation</vt:lpstr>
      <vt:lpstr>STREAM PROCESSING TOPOLOGY</vt:lpstr>
      <vt:lpstr>Kafka Streams – Introduction </vt:lpstr>
      <vt:lpstr>PowerPoint Presentation</vt:lpstr>
      <vt:lpstr>PowerPoint Presentation</vt:lpstr>
      <vt:lpstr>Kafka Stream Architecture</vt:lpstr>
      <vt:lpstr>PowerPoint Presentation</vt:lpstr>
      <vt:lpstr>PowerPoint Presentation</vt:lpstr>
      <vt:lpstr>PowerPoint Presentation</vt:lpstr>
      <vt:lpstr>PowerPoint Presentation</vt:lpstr>
      <vt:lpstr>Kafka support in Spring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TIME KAFKA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Exactly Once Processing</vt:lpstr>
      <vt:lpstr>Ktable Usecase</vt:lpstr>
      <vt:lpstr>Ktable Aggregation</vt:lpstr>
      <vt:lpstr>reduce – Use case</vt:lpstr>
      <vt:lpstr>aggregate() – use case</vt:lpstr>
      <vt:lpstr>PowerPoint Presentation</vt:lpstr>
      <vt:lpstr>Windowing Aggregate – Use case</vt:lpstr>
      <vt:lpstr>PowerPoint Presentation</vt:lpstr>
      <vt:lpstr>Tumbling window </vt:lpstr>
      <vt:lpstr>Hopping Window</vt:lpstr>
      <vt:lpstr>Session Window – Use case</vt:lpstr>
      <vt:lpstr>PowerPoint Presentation</vt:lpstr>
      <vt:lpstr>Kstream-Kstream Join</vt:lpstr>
      <vt:lpstr>PowerPoint Presentation</vt:lpstr>
      <vt:lpstr>PowerPoint Presentation</vt:lpstr>
      <vt:lpstr>Kstream Ktable Join – Use case</vt:lpstr>
      <vt:lpstr>PowerPoint Presentation</vt:lpstr>
      <vt:lpstr>Ktable vs GlobalKTable</vt:lpstr>
      <vt:lpstr>GlobalKTable use case</vt:lpstr>
      <vt:lpstr>Complex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KSQL</vt:lpstr>
      <vt:lpstr>PowerPoint Presentation</vt:lpstr>
      <vt:lpstr>Kafka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Kafka Connect Scalability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QL</vt:lpstr>
      <vt:lpstr>PowerPoint Presentation</vt:lpstr>
      <vt:lpstr>PowerPoint Presentation</vt:lpstr>
      <vt:lpstr>PowerPoint Presentation</vt:lpstr>
      <vt:lpstr>PowerPoint Presentation</vt:lpstr>
      <vt:lpstr>GraphQL 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BTREE Index</vt:lpstr>
      <vt:lpstr>Bitmap index</vt:lpstr>
      <vt:lpstr>Function based index</vt:lpstr>
      <vt:lpstr>Reverse Key index</vt:lpstr>
      <vt:lpstr>DESIGN PATTERN</vt:lpstr>
      <vt:lpstr>PowerPoint Presentation</vt:lpstr>
      <vt:lpstr>PowerPoint Presentation</vt:lpstr>
      <vt:lpstr>FACTORY PATTERN</vt:lpstr>
      <vt:lpstr>PowerPoint Presentation</vt:lpstr>
      <vt:lpstr>Abstract Factory Pattern</vt:lpstr>
      <vt:lpstr>ADAPTER PATTERN</vt:lpstr>
      <vt:lpstr>Template pattern</vt:lpstr>
      <vt:lpstr>Command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Kumar T</dc:creator>
  <cp:lastModifiedBy>Senthil Kumar T</cp:lastModifiedBy>
  <cp:revision>94</cp:revision>
  <dcterms:created xsi:type="dcterms:W3CDTF">2021-04-04T05:28:50Z</dcterms:created>
  <dcterms:modified xsi:type="dcterms:W3CDTF">2023-09-16T10:03:35Z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d8943674-45cb-4394-872f-b0cb6f03c1bc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</Properties>
</file>